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2.png" ContentType="image/png"/>
  <Override PartName="/ppt/media/image3.png" ContentType="image/png"/>
  <Override PartName="/ppt/media/image8.svg" ContentType="image/svg"/>
  <Override PartName="/ppt/media/image4.png" ContentType="image/png"/>
  <Override PartName="/ppt/media/image5.svg" ContentType="image/svg"/>
  <Override PartName="/ppt/media/image6.png" ContentType="image/png"/>
  <Override PartName="/ppt/media/image7.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Lst>
  <p:sldSz cx="29260800" cy="384048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6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68"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69"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0"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1"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3A135E73-194D-4EF0-8202-AC13DB98A027}"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PlaceHolder 1"/>
          <p:cNvSpPr>
            <a:spLocks noGrp="1"/>
          </p:cNvSpPr>
          <p:nvPr>
            <p:ph type="sldImg"/>
          </p:nvPr>
        </p:nvSpPr>
        <p:spPr>
          <a:xfrm>
            <a:off x="2122560" y="685800"/>
            <a:ext cx="2612520" cy="3428640"/>
          </a:xfrm>
          <a:prstGeom prst="rect">
            <a:avLst/>
          </a:prstGeom>
          <a:ln w="0">
            <a:noFill/>
          </a:ln>
        </p:spPr>
      </p:sp>
      <p:sp>
        <p:nvSpPr>
          <p:cNvPr id="11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115" name="PlaceHolder 3"/>
          <p:cNvSpPr>
            <a:spLocks noGrp="1"/>
          </p:cNvSpPr>
          <p:nvPr>
            <p:ph type="sldNum" idx="37"/>
          </p:nvPr>
        </p:nvSpPr>
        <p:spPr>
          <a:xfrm>
            <a:off x="3884760" y="8685360"/>
            <a:ext cx="297144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CDFBA67F-AD4F-4CAE-9214-E6DEA9C6F1E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1930400"/>
            <a:ext cx="24871320" cy="8231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 name="PlaceHolder 2"/>
          <p:cNvSpPr>
            <a:spLocks noGrp="1"/>
          </p:cNvSpPr>
          <p:nvPr>
            <p:ph type="subTitle"/>
          </p:nvPr>
        </p:nvSpPr>
        <p:spPr>
          <a:xfrm>
            <a:off x="1463040" y="8986680"/>
            <a:ext cx="26334360" cy="22274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B2AA6F1-E268-437D-BDE2-0F4AE481BA5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44A5183A-0DD4-4EFB-ACB3-EE72F95B0518}"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E08A73CC-6679-417F-9CB0-907818977274}"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A53E4699-B868-403F-B360-7CE168C02EBF}"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D554A80A-65D3-4B6A-AF85-602E6B172126}"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194560" y="11930400"/>
            <a:ext cx="24871320" cy="8231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3" name="PlaceHolder 2"/>
          <p:cNvSpPr>
            <a:spLocks noGrp="1"/>
          </p:cNvSpPr>
          <p:nvPr>
            <p:ph/>
          </p:nvPr>
        </p:nvSpPr>
        <p:spPr>
          <a:xfrm>
            <a:off x="1463040" y="8986680"/>
            <a:ext cx="2633436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6E4C19E-3D7E-4E25-8F06-BA85315A6061}"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121532EF-C601-45EC-A1C4-96A0FAC60189}"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194560" y="11930400"/>
            <a:ext cx="24871320" cy="8231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6" name="PlaceHolder 2"/>
          <p:cNvSpPr>
            <a:spLocks noGrp="1"/>
          </p:cNvSpPr>
          <p:nvPr>
            <p:ph/>
          </p:nvPr>
        </p:nvSpPr>
        <p:spPr>
          <a:xfrm>
            <a:off x="146304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37" name="PlaceHolder 3"/>
          <p:cNvSpPr>
            <a:spLocks noGrp="1"/>
          </p:cNvSpPr>
          <p:nvPr>
            <p:ph/>
          </p:nvPr>
        </p:nvSpPr>
        <p:spPr>
          <a:xfrm>
            <a:off x="1495692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7E2BBFCC-4DA2-48AE-8980-5E16DD2878EB}"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92F16CB7-3D6A-445B-B7C9-7613B2841B9E}"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2194560" y="11930400"/>
            <a:ext cx="24871320" cy="823176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98C7337D-5273-4E4A-8CE8-C3CF5D72A842}"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55057C2-CDCB-4F2A-BEDB-3C796E144993}"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94560" y="11930400"/>
            <a:ext cx="24871320" cy="823176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 name="PlaceHolder 2"/>
          <p:cNvSpPr>
            <a:spLocks noGrp="1"/>
          </p:cNvSpPr>
          <p:nvPr>
            <p:ph type="dt" idx="1"/>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 name="PlaceHolder 3"/>
          <p:cNvSpPr>
            <a:spLocks noGrp="1"/>
          </p:cNvSpPr>
          <p:nvPr>
            <p:ph type="ftr" idx="2"/>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 name="PlaceHolder 4"/>
          <p:cNvSpPr>
            <a:spLocks noGrp="1"/>
          </p:cNvSpPr>
          <p:nvPr>
            <p:ph type="sldNum" idx="3"/>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6B50645C-60EE-40E7-88DC-C82B5AC6866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 name="PlaceHolder 5"/>
          <p:cNvSpPr>
            <a:spLocks noGrp="1"/>
          </p:cNvSpPr>
          <p:nvPr>
            <p:ph type="body"/>
          </p:nvPr>
        </p:nvSpPr>
        <p:spPr>
          <a:xfrm>
            <a:off x="1463040" y="8986680"/>
            <a:ext cx="26334360" cy="22274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Calibri"/>
              </a:rPr>
              <a:t>Second Outline Level</a:t>
            </a:r>
            <a:endParaRPr b="0" lang="en-US" sz="24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Calibri"/>
              </a:rPr>
              <a:t>Third Outline Level</a:t>
            </a:r>
            <a:endParaRPr b="0" lang="en-US" sz="20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Calibri"/>
              </a:rPr>
              <a:t>Fourth Outline Level</a:t>
            </a:r>
            <a:endParaRPr b="0" lang="en-US" sz="20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1463040" y="1528920"/>
            <a:ext cx="9626400" cy="650700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55" name="PlaceHolder 2"/>
          <p:cNvSpPr>
            <a:spLocks noGrp="1"/>
          </p:cNvSpPr>
          <p:nvPr>
            <p:ph type="body"/>
          </p:nvPr>
        </p:nvSpPr>
        <p:spPr>
          <a:xfrm>
            <a:off x="11440080" y="1528920"/>
            <a:ext cx="16357320" cy="3277692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6" name="PlaceHolder 3"/>
          <p:cNvSpPr>
            <a:spLocks noGrp="1"/>
          </p:cNvSpPr>
          <p:nvPr>
            <p:ph type="body"/>
          </p:nvPr>
        </p:nvSpPr>
        <p:spPr>
          <a:xfrm>
            <a:off x="1463040" y="8036640"/>
            <a:ext cx="9626400" cy="2626956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57" name="PlaceHolder 4"/>
          <p:cNvSpPr>
            <a:spLocks noGrp="1"/>
          </p:cNvSpPr>
          <p:nvPr>
            <p:ph type="dt" idx="28"/>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8" name="PlaceHolder 5"/>
          <p:cNvSpPr>
            <a:spLocks noGrp="1"/>
          </p:cNvSpPr>
          <p:nvPr>
            <p:ph type="ftr" idx="29"/>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9" name="PlaceHolder 6"/>
          <p:cNvSpPr>
            <a:spLocks noGrp="1"/>
          </p:cNvSpPr>
          <p:nvPr>
            <p:ph type="sldNum" idx="30"/>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453D802-049C-4922-BE85-A3960681A26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5735160" y="26883360"/>
            <a:ext cx="17556120" cy="3173400"/>
          </a:xfrm>
          <a:prstGeom prst="rect">
            <a:avLst/>
          </a:prstGeom>
          <a:noFill/>
          <a:ln w="0">
            <a:noFill/>
          </a:ln>
        </p:spPr>
        <p:txBody>
          <a:bodyPr lIns="91440" rIns="91440" tIns="45720" bIns="45720" anchor="b">
            <a:noAutofit/>
          </a:bodyPr>
          <a:p>
            <a:pPr indent="0" defTabSz="914400">
              <a:lnSpc>
                <a:spcPct val="100000"/>
              </a:lnSpc>
              <a:buNone/>
            </a:pPr>
            <a:r>
              <a:rPr b="1" lang="en-US" sz="2000" spc="-1" strike="noStrike">
                <a:solidFill>
                  <a:schemeClr val="dk1"/>
                </a:solidFill>
                <a:latin typeface="Calibri"/>
              </a:rPr>
              <a:t>Click to edit Master title style</a:t>
            </a:r>
            <a:endParaRPr b="0" lang="en-US" sz="2000" spc="-1" strike="noStrike">
              <a:solidFill>
                <a:schemeClr val="dk1"/>
              </a:solidFill>
              <a:latin typeface="Calibri"/>
            </a:endParaRPr>
          </a:p>
        </p:txBody>
      </p:sp>
      <p:sp>
        <p:nvSpPr>
          <p:cNvPr id="61" name="PlaceHolder 2"/>
          <p:cNvSpPr>
            <a:spLocks noGrp="1"/>
          </p:cNvSpPr>
          <p:nvPr>
            <p:ph type="body"/>
          </p:nvPr>
        </p:nvSpPr>
        <p:spPr>
          <a:xfrm>
            <a:off x="5735160" y="3431520"/>
            <a:ext cx="17556120" cy="23042520"/>
          </a:xfrm>
          <a:prstGeom prst="rect">
            <a:avLst/>
          </a:prstGeom>
          <a:noFill/>
          <a:ln w="0">
            <a:noFill/>
          </a:ln>
        </p:spPr>
        <p:txBody>
          <a:bodyPr lIns="90000" rIns="90000" tIns="45000" bIns="45000" anchor="t">
            <a:no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2" name="PlaceHolder 3"/>
          <p:cNvSpPr>
            <a:spLocks noGrp="1"/>
          </p:cNvSpPr>
          <p:nvPr>
            <p:ph type="body"/>
          </p:nvPr>
        </p:nvSpPr>
        <p:spPr>
          <a:xfrm>
            <a:off x="5735160" y="30057120"/>
            <a:ext cx="17556120" cy="45068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b="0" lang="en-US" sz="1400" spc="-1" strike="noStrike">
                <a:solidFill>
                  <a:schemeClr val="dk1"/>
                </a:solidFill>
                <a:latin typeface="Calibri"/>
              </a:rPr>
              <a:t>Click to edit Master text styles</a:t>
            </a:r>
            <a:endParaRPr b="0" lang="en-US" sz="1400" spc="-1" strike="noStrike">
              <a:solidFill>
                <a:schemeClr val="dk1"/>
              </a:solidFill>
              <a:latin typeface="Calibri"/>
            </a:endParaRPr>
          </a:p>
        </p:txBody>
      </p:sp>
      <p:sp>
        <p:nvSpPr>
          <p:cNvPr id="63" name="PlaceHolder 4"/>
          <p:cNvSpPr>
            <a:spLocks noGrp="1"/>
          </p:cNvSpPr>
          <p:nvPr>
            <p:ph type="dt" idx="31"/>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64" name="PlaceHolder 5"/>
          <p:cNvSpPr>
            <a:spLocks noGrp="1"/>
          </p:cNvSpPr>
          <p:nvPr>
            <p:ph type="ftr" idx="32"/>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5" name="PlaceHolder 6"/>
          <p:cNvSpPr>
            <a:spLocks noGrp="1"/>
          </p:cNvSpPr>
          <p:nvPr>
            <p:ph type="sldNum" idx="33"/>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2D43164C-929E-47EB-893D-3490B6A535F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1463040" y="1537920"/>
            <a:ext cx="26334360" cy="64004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8" name="PlaceHolder 2"/>
          <p:cNvSpPr>
            <a:spLocks noGrp="1"/>
          </p:cNvSpPr>
          <p:nvPr>
            <p:ph type="body"/>
          </p:nvPr>
        </p:nvSpPr>
        <p:spPr>
          <a:xfrm>
            <a:off x="1463040" y="8961120"/>
            <a:ext cx="26334360" cy="253450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9" name="PlaceHolder 3"/>
          <p:cNvSpPr>
            <a:spLocks noGrp="1"/>
          </p:cNvSpPr>
          <p:nvPr>
            <p:ph type="dt" idx="4"/>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0" name="PlaceHolder 4"/>
          <p:cNvSpPr>
            <a:spLocks noGrp="1"/>
          </p:cNvSpPr>
          <p:nvPr>
            <p:ph type="ftr" idx="5"/>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5"/>
          <p:cNvSpPr>
            <a:spLocks noGrp="1"/>
          </p:cNvSpPr>
          <p:nvPr>
            <p:ph type="sldNum" idx="6"/>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03DFE8A3-F506-4436-BBCF-5D53DDDEED7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1214080" y="1537920"/>
            <a:ext cx="6583320" cy="32768280"/>
          </a:xfrm>
          <a:prstGeom prst="rect">
            <a:avLst/>
          </a:prstGeom>
          <a:noFill/>
          <a:ln w="0">
            <a:noFill/>
          </a:ln>
        </p:spPr>
        <p:txBody>
          <a:bodyPr lIns="91440" rIns="91440" tIns="45720" bIns="45720" anchor="ctr" vert="eaVert">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3" name="PlaceHolder 2"/>
          <p:cNvSpPr>
            <a:spLocks noGrp="1"/>
          </p:cNvSpPr>
          <p:nvPr>
            <p:ph type="body"/>
          </p:nvPr>
        </p:nvSpPr>
        <p:spPr>
          <a:xfrm>
            <a:off x="1463040" y="1537920"/>
            <a:ext cx="19262880" cy="3276828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4" name="PlaceHolder 3"/>
          <p:cNvSpPr>
            <a:spLocks noGrp="1"/>
          </p:cNvSpPr>
          <p:nvPr>
            <p:ph type="dt" idx="7"/>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15" name="PlaceHolder 4"/>
          <p:cNvSpPr>
            <a:spLocks noGrp="1"/>
          </p:cNvSpPr>
          <p:nvPr>
            <p:ph type="ftr" idx="8"/>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5"/>
          <p:cNvSpPr>
            <a:spLocks noGrp="1"/>
          </p:cNvSpPr>
          <p:nvPr>
            <p:ph type="sldNum" idx="9"/>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D7194869-D0E0-49D1-8C42-8E74FE8F2874}"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1463040" y="1537920"/>
            <a:ext cx="26334360" cy="64004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18" name="PlaceHolder 2"/>
          <p:cNvSpPr>
            <a:spLocks noGrp="1"/>
          </p:cNvSpPr>
          <p:nvPr>
            <p:ph type="body"/>
          </p:nvPr>
        </p:nvSpPr>
        <p:spPr>
          <a:xfrm>
            <a:off x="1463040" y="8961120"/>
            <a:ext cx="26334360" cy="2534508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19" name="PlaceHolder 3"/>
          <p:cNvSpPr>
            <a:spLocks noGrp="1"/>
          </p:cNvSpPr>
          <p:nvPr>
            <p:ph type="dt" idx="10"/>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0" name="PlaceHolder 4"/>
          <p:cNvSpPr>
            <a:spLocks noGrp="1"/>
          </p:cNvSpPr>
          <p:nvPr>
            <p:ph type="ftr" idx="11"/>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5"/>
          <p:cNvSpPr>
            <a:spLocks noGrp="1"/>
          </p:cNvSpPr>
          <p:nvPr>
            <p:ph type="sldNum" idx="12"/>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FD723D3D-FD60-4E02-8580-90269185342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2311560" y="24678720"/>
            <a:ext cx="24871320" cy="7627320"/>
          </a:xfrm>
          <a:prstGeom prst="rect">
            <a:avLst/>
          </a:prstGeom>
          <a:noFill/>
          <a:ln w="0">
            <a:noFill/>
          </a:ln>
        </p:spPr>
        <p:txBody>
          <a:bodyPr lIns="91440" rIns="91440" tIns="45720" bIns="45720" anchor="t">
            <a:noAutofit/>
          </a:bodyPr>
          <a:p>
            <a:pPr indent="0" defTabSz="914400">
              <a:lnSpc>
                <a:spcPct val="100000"/>
              </a:lnSpc>
              <a:buNone/>
            </a:pPr>
            <a:r>
              <a:rPr b="1" lang="en-US" sz="4000" spc="-1" strike="noStrike" cap="all">
                <a:solidFill>
                  <a:schemeClr val="dk1"/>
                </a:solidFill>
                <a:latin typeface="Calibri"/>
              </a:rPr>
              <a:t>Click to edit Master title style</a:t>
            </a:r>
            <a:endParaRPr b="0" lang="en-US" sz="4000" spc="-1" strike="noStrike">
              <a:solidFill>
                <a:schemeClr val="dk1"/>
              </a:solidFill>
              <a:latin typeface="Calibri"/>
            </a:endParaRPr>
          </a:p>
        </p:txBody>
      </p:sp>
      <p:sp>
        <p:nvSpPr>
          <p:cNvPr id="25" name="PlaceHolder 2"/>
          <p:cNvSpPr>
            <a:spLocks noGrp="1"/>
          </p:cNvSpPr>
          <p:nvPr>
            <p:ph type="body"/>
          </p:nvPr>
        </p:nvSpPr>
        <p:spPr>
          <a:xfrm>
            <a:off x="2311560" y="16277760"/>
            <a:ext cx="24871320" cy="840060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b="0" lang="en-US" sz="2000" spc="-1" strike="noStrike">
                <a:solidFill>
                  <a:schemeClr val="dk1">
                    <a:tint val="75000"/>
                  </a:schemeClr>
                </a:solidFill>
                <a:latin typeface="Calibri"/>
              </a:rPr>
              <a:t>Click to edit Master text styles</a:t>
            </a:r>
            <a:endParaRPr b="0" lang="en-US" sz="2000" spc="-1" strike="noStrike">
              <a:solidFill>
                <a:schemeClr val="dk1"/>
              </a:solidFill>
              <a:latin typeface="Calibri"/>
            </a:endParaRPr>
          </a:p>
        </p:txBody>
      </p:sp>
      <p:sp>
        <p:nvSpPr>
          <p:cNvPr id="26" name="PlaceHolder 3"/>
          <p:cNvSpPr>
            <a:spLocks noGrp="1"/>
          </p:cNvSpPr>
          <p:nvPr>
            <p:ph type="dt" idx="13"/>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27" name="PlaceHolder 4"/>
          <p:cNvSpPr>
            <a:spLocks noGrp="1"/>
          </p:cNvSpPr>
          <p:nvPr>
            <p:ph type="ftr" idx="14"/>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 name="PlaceHolder 5"/>
          <p:cNvSpPr>
            <a:spLocks noGrp="1"/>
          </p:cNvSpPr>
          <p:nvPr>
            <p:ph type="sldNum" idx="15"/>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76B69D07-16B4-450D-9373-BC5BD012CD4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1463040" y="1537920"/>
            <a:ext cx="26334360" cy="64004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0" name="PlaceHolder 2"/>
          <p:cNvSpPr>
            <a:spLocks noGrp="1"/>
          </p:cNvSpPr>
          <p:nvPr>
            <p:ph type="body"/>
          </p:nvPr>
        </p:nvSpPr>
        <p:spPr>
          <a:xfrm>
            <a:off x="1463040" y="8961120"/>
            <a:ext cx="12923280" cy="2534508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1" name="PlaceHolder 3"/>
          <p:cNvSpPr>
            <a:spLocks noGrp="1"/>
          </p:cNvSpPr>
          <p:nvPr>
            <p:ph type="body"/>
          </p:nvPr>
        </p:nvSpPr>
        <p:spPr>
          <a:xfrm>
            <a:off x="14874120" y="8961120"/>
            <a:ext cx="12923280" cy="2534508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2" name="PlaceHolder 4"/>
          <p:cNvSpPr>
            <a:spLocks noGrp="1"/>
          </p:cNvSpPr>
          <p:nvPr>
            <p:ph type="dt" idx="16"/>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33" name="PlaceHolder 5"/>
          <p:cNvSpPr>
            <a:spLocks noGrp="1"/>
          </p:cNvSpPr>
          <p:nvPr>
            <p:ph type="ftr" idx="17"/>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4" name="PlaceHolder 6"/>
          <p:cNvSpPr>
            <a:spLocks noGrp="1"/>
          </p:cNvSpPr>
          <p:nvPr>
            <p:ph type="sldNum" idx="18"/>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11DD8376-9061-40B5-B649-578B604502B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463040" y="1537920"/>
            <a:ext cx="26334360" cy="64004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39" name="PlaceHolder 2"/>
          <p:cNvSpPr>
            <a:spLocks noGrp="1"/>
          </p:cNvSpPr>
          <p:nvPr>
            <p:ph type="body"/>
          </p:nvPr>
        </p:nvSpPr>
        <p:spPr>
          <a:xfrm>
            <a:off x="1463040" y="8596800"/>
            <a:ext cx="12928320" cy="3582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0" name="PlaceHolder 3"/>
          <p:cNvSpPr>
            <a:spLocks noGrp="1"/>
          </p:cNvSpPr>
          <p:nvPr>
            <p:ph type="body"/>
          </p:nvPr>
        </p:nvSpPr>
        <p:spPr>
          <a:xfrm>
            <a:off x="1463040" y="12179160"/>
            <a:ext cx="12928320" cy="2212668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1" name="PlaceHolder 4"/>
          <p:cNvSpPr>
            <a:spLocks noGrp="1"/>
          </p:cNvSpPr>
          <p:nvPr>
            <p:ph type="body"/>
          </p:nvPr>
        </p:nvSpPr>
        <p:spPr>
          <a:xfrm>
            <a:off x="14864040" y="8596800"/>
            <a:ext cx="12933360" cy="358236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2" name="PlaceHolder 5"/>
          <p:cNvSpPr>
            <a:spLocks noGrp="1"/>
          </p:cNvSpPr>
          <p:nvPr>
            <p:ph type="body"/>
          </p:nvPr>
        </p:nvSpPr>
        <p:spPr>
          <a:xfrm>
            <a:off x="14864040" y="12179160"/>
            <a:ext cx="12933360" cy="2212668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Calibri"/>
              </a:rPr>
              <a:t>Click to edit Master text styles</a:t>
            </a:r>
            <a:endParaRPr b="0" lang="en-US" sz="2400" spc="-1" strike="noStrike">
              <a:solidFill>
                <a:schemeClr val="dk1"/>
              </a:solidFill>
              <a:latin typeface="Calibri"/>
            </a:endParaRPr>
          </a:p>
          <a:p>
            <a:pPr lvl="1" marL="743040" indent="-285840" defTabSz="914400">
              <a:lnSpc>
                <a:spcPct val="100000"/>
              </a:lnSpc>
              <a:spcBef>
                <a:spcPts val="400"/>
              </a:spcBef>
              <a:buClr>
                <a:srgbClr val="000000"/>
              </a:buClr>
              <a:buFont typeface="Arial"/>
              <a:buChar char="–"/>
            </a:pPr>
            <a:r>
              <a:rPr b="0" lang="en-US" sz="2000" spc="-1" strike="noStrike">
                <a:solidFill>
                  <a:schemeClr val="dk1"/>
                </a:solidFill>
                <a:latin typeface="Calibri"/>
              </a:rPr>
              <a:t>Second level</a:t>
            </a:r>
            <a:endParaRPr b="0" lang="en-US" sz="2000" spc="-1" strike="noStrike">
              <a:solidFill>
                <a:schemeClr val="dk1"/>
              </a:solidFill>
              <a:latin typeface="Calibri"/>
            </a:endParaRPr>
          </a:p>
          <a:p>
            <a:pPr lvl="2" marL="1143000" indent="-228600" defTabSz="914400">
              <a:lnSpc>
                <a:spcPct val="100000"/>
              </a:lnSpc>
              <a:spcBef>
                <a:spcPts val="360"/>
              </a:spcBef>
              <a:buClr>
                <a:srgbClr val="000000"/>
              </a:buClr>
              <a:buFont typeface="Arial"/>
              <a:buChar char="•"/>
            </a:pPr>
            <a:r>
              <a:rPr b="0" lang="en-US" sz="1800" spc="-1" strike="noStrike">
                <a:solidFill>
                  <a:schemeClr val="dk1"/>
                </a:solidFill>
                <a:latin typeface="Calibri"/>
              </a:rPr>
              <a:t>Third level</a:t>
            </a:r>
            <a:endParaRPr b="0" lang="en-US" sz="1800" spc="-1" strike="noStrike">
              <a:solidFill>
                <a:schemeClr val="dk1"/>
              </a:solidFill>
              <a:latin typeface="Calibri"/>
            </a:endParaRPr>
          </a:p>
          <a:p>
            <a:pPr lvl="3" marL="16002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Fourth level</a:t>
            </a:r>
            <a:endParaRPr b="0" lang="en-US" sz="1600" spc="-1" strike="noStrike">
              <a:solidFill>
                <a:schemeClr val="dk1"/>
              </a:solidFill>
              <a:latin typeface="Calibri"/>
            </a:endParaRPr>
          </a:p>
          <a:p>
            <a:pPr lvl="4" marL="2057400" indent="-228600" defTabSz="914400">
              <a:lnSpc>
                <a:spcPct val="100000"/>
              </a:lnSpc>
              <a:spcBef>
                <a:spcPts val="320"/>
              </a:spcBef>
              <a:buClr>
                <a:srgbClr val="000000"/>
              </a:buClr>
              <a:buFont typeface="Arial"/>
              <a:buChar char="»"/>
            </a:pPr>
            <a:r>
              <a:rPr b="0" lang="en-US" sz="1600" spc="-1" strike="noStrike">
                <a:solidFill>
                  <a:schemeClr val="dk1"/>
                </a:solidFill>
                <a:latin typeface="Calibri"/>
              </a:rPr>
              <a:t>Fifth level</a:t>
            </a:r>
            <a:endParaRPr b="0" lang="en-US" sz="1600" spc="-1" strike="noStrike">
              <a:solidFill>
                <a:schemeClr val="dk1"/>
              </a:solidFill>
              <a:latin typeface="Calibri"/>
            </a:endParaRPr>
          </a:p>
        </p:txBody>
      </p:sp>
      <p:sp>
        <p:nvSpPr>
          <p:cNvPr id="43" name="PlaceHolder 6"/>
          <p:cNvSpPr>
            <a:spLocks noGrp="1"/>
          </p:cNvSpPr>
          <p:nvPr>
            <p:ph type="dt" idx="19"/>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4" name="PlaceHolder 7"/>
          <p:cNvSpPr>
            <a:spLocks noGrp="1"/>
          </p:cNvSpPr>
          <p:nvPr>
            <p:ph type="ftr" idx="20"/>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8"/>
          <p:cNvSpPr>
            <a:spLocks noGrp="1"/>
          </p:cNvSpPr>
          <p:nvPr>
            <p:ph type="sldNum" idx="21"/>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5B7AEA60-4FF6-43DC-92D8-145997629BB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1463040" y="1537920"/>
            <a:ext cx="26334360" cy="6400440"/>
          </a:xfrm>
          <a:prstGeom prst="rect">
            <a:avLst/>
          </a:prstGeom>
          <a:noFill/>
          <a:ln w="0">
            <a:noFill/>
          </a:ln>
        </p:spPr>
        <p:txBody>
          <a:bodyPr lIns="91440" rIns="91440" tIns="45720" bIns="45720" anchor="ctr">
            <a:noAutofit/>
          </a:bodyPr>
          <a:p>
            <a:pPr indent="0" algn="ctr" defTabSz="914400">
              <a:lnSpc>
                <a:spcPct val="100000"/>
              </a:lnSpc>
              <a:buNone/>
            </a:pPr>
            <a:r>
              <a:rPr b="0" lang="en-US" sz="4400" spc="-1" strike="noStrike">
                <a:solidFill>
                  <a:schemeClr val="dk1"/>
                </a:solidFill>
                <a:latin typeface="Calibri"/>
              </a:rPr>
              <a:t>Click to edit Master title style</a:t>
            </a:r>
            <a:endParaRPr b="0" lang="en-US" sz="4400" spc="-1" strike="noStrike">
              <a:solidFill>
                <a:schemeClr val="dk1"/>
              </a:solidFill>
              <a:latin typeface="Calibri"/>
            </a:endParaRPr>
          </a:p>
        </p:txBody>
      </p:sp>
      <p:sp>
        <p:nvSpPr>
          <p:cNvPr id="47" name="PlaceHolder 2"/>
          <p:cNvSpPr>
            <a:spLocks noGrp="1"/>
          </p:cNvSpPr>
          <p:nvPr>
            <p:ph type="dt" idx="22"/>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48" name="PlaceHolder 3"/>
          <p:cNvSpPr>
            <a:spLocks noGrp="1"/>
          </p:cNvSpPr>
          <p:nvPr>
            <p:ph type="ftr" idx="23"/>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9" name="PlaceHolder 4"/>
          <p:cNvSpPr>
            <a:spLocks noGrp="1"/>
          </p:cNvSpPr>
          <p:nvPr>
            <p:ph type="sldNum" idx="24"/>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BB134645-AB69-4BD7-9A2D-395D2EC1B67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1463040" y="35595720"/>
            <a:ext cx="6827040" cy="2044440"/>
          </a:xfrm>
          <a:prstGeom prst="rect">
            <a:avLst/>
          </a:prstGeom>
          <a:noFill/>
          <a:ln w="0">
            <a:noFill/>
          </a:ln>
        </p:spPr>
        <p:txBody>
          <a:bodyPr lIns="91440" rIns="91440" tIns="45720" bIns="45720" anchor="ctr">
            <a:noAutofit/>
          </a:bodyPr>
          <a:lstStyle>
            <a:lvl1pPr indent="0" defTabSz="914400">
              <a:lnSpc>
                <a:spcPct val="100000"/>
              </a:lnSpc>
              <a:buNone/>
              <a:defRPr b="0" lang="en-US" sz="1200" spc="-1" strike="noStrike">
                <a:solidFill>
                  <a:schemeClr val="dk1">
                    <a:tint val="75000"/>
                  </a:schemeClr>
                </a:solidFill>
                <a:latin typeface="Calibri"/>
              </a:defRPr>
            </a:lvl1pPr>
          </a:lstStyle>
          <a:p>
            <a:pPr indent="0" defTabSz="914400">
              <a:lnSpc>
                <a:spcPct val="100000"/>
              </a:lnSpc>
              <a:buNone/>
            </a:pPr>
            <a:r>
              <a:rPr b="0" lang="en-US" sz="1200" spc="-1" strike="noStrike">
                <a:solidFill>
                  <a:schemeClr val="dk1">
                    <a:tint val="75000"/>
                  </a:schemeClr>
                </a:solidFill>
                <a:latin typeface="Calibri"/>
              </a:rPr>
              <a:t>&lt;date/time&gt;</a:t>
            </a:r>
            <a:endParaRPr b="0" lang="en-US" sz="1200" spc="-1" strike="noStrike">
              <a:solidFill>
                <a:srgbClr val="000000"/>
              </a:solidFill>
              <a:latin typeface="Times New Roman"/>
            </a:endParaRPr>
          </a:p>
        </p:txBody>
      </p:sp>
      <p:sp>
        <p:nvSpPr>
          <p:cNvPr id="52" name="PlaceHolder 2"/>
          <p:cNvSpPr>
            <a:spLocks noGrp="1"/>
          </p:cNvSpPr>
          <p:nvPr>
            <p:ph type="ftr" idx="26"/>
          </p:nvPr>
        </p:nvSpPr>
        <p:spPr>
          <a:xfrm>
            <a:off x="9997560" y="35595720"/>
            <a:ext cx="9265680" cy="2044440"/>
          </a:xfrm>
          <a:prstGeom prst="rect">
            <a:avLst/>
          </a:prstGeom>
          <a:no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3"/>
          <p:cNvSpPr>
            <a:spLocks noGrp="1"/>
          </p:cNvSpPr>
          <p:nvPr>
            <p:ph type="sldNum" idx="27"/>
          </p:nvPr>
        </p:nvSpPr>
        <p:spPr>
          <a:xfrm>
            <a:off x="20970360" y="35595720"/>
            <a:ext cx="6827040" cy="2044440"/>
          </a:xfrm>
          <a:prstGeom prst="rect">
            <a:avLst/>
          </a:prstGeom>
          <a:noFill/>
          <a:ln w="0">
            <a:noFill/>
          </a:ln>
        </p:spPr>
        <p:txBody>
          <a:bodyPr lIns="91440" rIns="91440" tIns="45720" bIns="45720" anchor="ctr">
            <a:noAutofit/>
          </a:bodyPr>
          <a:lstStyle>
            <a:lvl1pPr indent="0" algn="r" defTabSz="914400">
              <a:lnSpc>
                <a:spcPct val="100000"/>
              </a:lnSpc>
              <a:buNone/>
              <a:defRPr b="0" lang="en-US" sz="1200" spc="-1" strike="noStrike">
                <a:solidFill>
                  <a:schemeClr val="dk1">
                    <a:tint val="75000"/>
                  </a:schemeClr>
                </a:solidFill>
                <a:latin typeface="Calibri"/>
              </a:defRPr>
            </a:lvl1pPr>
          </a:lstStyle>
          <a:p>
            <a:pPr indent="0" algn="r" defTabSz="914400">
              <a:lnSpc>
                <a:spcPct val="100000"/>
              </a:lnSpc>
              <a:buNone/>
            </a:pPr>
            <a:fld id="{E0A6CBFD-6BDC-40C9-ABDC-A9654CA4F8A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sv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svg"/><Relationship Id="rId9" Type="http://schemas.openxmlformats.org/officeDocument/2006/relationships/slideLayout" Target="../slideLayouts/slideLayout1.xml"/><Relationship Id="rId10"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Rounded Rectangle 55"/>
          <p:cNvSpPr/>
          <p:nvPr/>
        </p:nvSpPr>
        <p:spPr>
          <a:xfrm>
            <a:off x="13021920" y="23774400"/>
            <a:ext cx="7849080" cy="5486400"/>
          </a:xfrm>
          <a:prstGeom prst="roundRect">
            <a:avLst>
              <a:gd name="adj" fmla="val 8638"/>
            </a:avLst>
          </a:prstGeom>
          <a:solidFill>
            <a:schemeClr val="accent1">
              <a:alpha val="4000"/>
            </a:schemeClr>
          </a:solidFill>
          <a:ln>
            <a:solidFill>
              <a:srgbClr val="3a5f8b"/>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3" name="TextBox 5"/>
          <p:cNvSpPr/>
          <p:nvPr/>
        </p:nvSpPr>
        <p:spPr>
          <a:xfrm>
            <a:off x="4980960" y="990720"/>
            <a:ext cx="19153440" cy="13093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8000" spc="-1" strike="noStrike">
                <a:solidFill>
                  <a:schemeClr val="dk1"/>
                </a:solidFill>
                <a:latin typeface="Calibri"/>
              </a:rPr>
              <a:t>WayFindX – Handheld GPS Navigation Device</a:t>
            </a:r>
            <a:endParaRPr b="0" lang="en-US" sz="8000" spc="-1" strike="noStrike">
              <a:solidFill>
                <a:srgbClr val="000000"/>
              </a:solidFill>
              <a:latin typeface="Arial"/>
            </a:endParaRPr>
          </a:p>
        </p:txBody>
      </p:sp>
      <p:sp>
        <p:nvSpPr>
          <p:cNvPr id="74" name="TextBox 6"/>
          <p:cNvSpPr/>
          <p:nvPr/>
        </p:nvSpPr>
        <p:spPr>
          <a:xfrm>
            <a:off x="5364360" y="2133720"/>
            <a:ext cx="18383760" cy="1186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7200" spc="-1" strike="noStrike">
                <a:solidFill>
                  <a:srgbClr val="ffd700"/>
                </a:solidFill>
                <a:latin typeface="Calibri"/>
              </a:rPr>
              <a:t>Team Members: Bradley Johnson, Abele Atresso</a:t>
            </a:r>
            <a:endParaRPr b="1" lang="en-US" sz="7200" spc="-1" strike="noStrike">
              <a:solidFill>
                <a:srgbClr val="ffd700"/>
              </a:solidFill>
              <a:latin typeface="Arial"/>
            </a:endParaRPr>
          </a:p>
        </p:txBody>
      </p:sp>
      <p:sp>
        <p:nvSpPr>
          <p:cNvPr id="75" name="TextBox 7"/>
          <p:cNvSpPr/>
          <p:nvPr/>
        </p:nvSpPr>
        <p:spPr>
          <a:xfrm>
            <a:off x="13408560" y="3465000"/>
            <a:ext cx="2290320" cy="82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4800" spc="-1" strike="noStrike">
                <a:solidFill>
                  <a:srgbClr val="ffd700"/>
                </a:solidFill>
                <a:latin typeface="Calibri"/>
              </a:rPr>
              <a:t>Abstract</a:t>
            </a:r>
            <a:endParaRPr b="1" lang="en-US" sz="4800" spc="-1" strike="noStrike">
              <a:solidFill>
                <a:srgbClr val="ffd700"/>
              </a:solidFill>
              <a:latin typeface="Arial"/>
            </a:endParaRPr>
          </a:p>
        </p:txBody>
      </p:sp>
      <p:sp>
        <p:nvSpPr>
          <p:cNvPr id="76" name="TextBox 8"/>
          <p:cNvSpPr/>
          <p:nvPr/>
        </p:nvSpPr>
        <p:spPr>
          <a:xfrm>
            <a:off x="14461920" y="4255920"/>
            <a:ext cx="184320" cy="36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pc="-1" strike="noStrike">
              <a:solidFill>
                <a:schemeClr val="dk1"/>
              </a:solidFill>
              <a:latin typeface="Calibri"/>
            </a:endParaRPr>
          </a:p>
        </p:txBody>
      </p:sp>
      <p:sp>
        <p:nvSpPr>
          <p:cNvPr id="77" name="TextBox 9"/>
          <p:cNvSpPr/>
          <p:nvPr/>
        </p:nvSpPr>
        <p:spPr>
          <a:xfrm>
            <a:off x="4876920" y="4419720"/>
            <a:ext cx="20268720" cy="2040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3200" spc="-1" strike="noStrike">
                <a:solidFill>
                  <a:schemeClr val="dk1"/>
                </a:solidFill>
                <a:latin typeface="Calibri"/>
              </a:rPr>
              <a:t>WayFindX is a handheld GPS receiver project developed by Bradley Johnson and Abele Atresso. The project aims to create a portable navigation device that enhances outdoor navigation capabilities for users such as hikers, adventurers, and outdoor enthusiasts. WayFindX provides essential features including position and velocity tracking, storage of multiple locations, and distance calculation to selected stored positions. </a:t>
            </a:r>
            <a:endParaRPr b="0" lang="en-US" sz="3200" spc="-1" strike="noStrike">
              <a:solidFill>
                <a:srgbClr val="000000"/>
              </a:solidFill>
              <a:latin typeface="Arial"/>
            </a:endParaRPr>
          </a:p>
        </p:txBody>
      </p:sp>
      <p:sp>
        <p:nvSpPr>
          <p:cNvPr id="78" name="TextBox 11"/>
          <p:cNvSpPr/>
          <p:nvPr/>
        </p:nvSpPr>
        <p:spPr>
          <a:xfrm>
            <a:off x="261720" y="37392120"/>
            <a:ext cx="66549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ECE:3360 Embedded Systems 2024</a:t>
            </a:r>
            <a:endParaRPr b="0" lang="en-US" sz="3600" spc="-1" strike="noStrike">
              <a:solidFill>
                <a:srgbClr val="000000"/>
              </a:solidFill>
              <a:latin typeface="Arial"/>
            </a:endParaRPr>
          </a:p>
        </p:txBody>
      </p:sp>
      <p:sp>
        <p:nvSpPr>
          <p:cNvPr id="79" name="TextBox 12"/>
          <p:cNvSpPr/>
          <p:nvPr/>
        </p:nvSpPr>
        <p:spPr>
          <a:xfrm>
            <a:off x="24309720" y="37392120"/>
            <a:ext cx="43203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The University of Iowa</a:t>
            </a:r>
            <a:endParaRPr b="0" lang="en-US" sz="3600" spc="-1" strike="noStrike">
              <a:solidFill>
                <a:srgbClr val="000000"/>
              </a:solidFill>
              <a:latin typeface="Arial"/>
            </a:endParaRPr>
          </a:p>
        </p:txBody>
      </p:sp>
      <p:sp>
        <p:nvSpPr>
          <p:cNvPr id="80" name="Rectangle 15"/>
          <p:cNvSpPr/>
          <p:nvPr/>
        </p:nvSpPr>
        <p:spPr>
          <a:xfrm>
            <a:off x="1371600" y="12094200"/>
            <a:ext cx="2697444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Calibri"/>
            </a:endParaRPr>
          </a:p>
        </p:txBody>
      </p:sp>
      <p:sp>
        <p:nvSpPr>
          <p:cNvPr id="81" name="TextBox 14"/>
          <p:cNvSpPr/>
          <p:nvPr/>
        </p:nvSpPr>
        <p:spPr>
          <a:xfrm>
            <a:off x="12101760" y="12165840"/>
            <a:ext cx="562176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System Description</a:t>
            </a:r>
            <a:endParaRPr b="0" lang="en-US" sz="5400" spc="-1" strike="noStrike">
              <a:solidFill>
                <a:srgbClr val="000000"/>
              </a:solidFill>
              <a:latin typeface="Arial"/>
            </a:endParaRPr>
          </a:p>
        </p:txBody>
      </p:sp>
      <p:sp>
        <p:nvSpPr>
          <p:cNvPr id="82" name="Rectangle 18"/>
          <p:cNvSpPr/>
          <p:nvPr/>
        </p:nvSpPr>
        <p:spPr>
          <a:xfrm>
            <a:off x="1371600" y="6578280"/>
            <a:ext cx="2697444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3" name="TextBox 19"/>
          <p:cNvSpPr/>
          <p:nvPr/>
        </p:nvSpPr>
        <p:spPr>
          <a:xfrm>
            <a:off x="13052880" y="6650280"/>
            <a:ext cx="372744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Introduction</a:t>
            </a:r>
            <a:endParaRPr b="0" lang="en-US" sz="5400" spc="-1" strike="noStrike">
              <a:solidFill>
                <a:srgbClr val="000000"/>
              </a:solidFill>
              <a:latin typeface="Arial"/>
            </a:endParaRPr>
          </a:p>
        </p:txBody>
      </p:sp>
      <p:sp>
        <p:nvSpPr>
          <p:cNvPr id="84" name="Rectangle 21"/>
          <p:cNvSpPr/>
          <p:nvPr/>
        </p:nvSpPr>
        <p:spPr>
          <a:xfrm>
            <a:off x="1371600" y="22201920"/>
            <a:ext cx="2697444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5" name="TextBox 22"/>
          <p:cNvSpPr/>
          <p:nvPr/>
        </p:nvSpPr>
        <p:spPr>
          <a:xfrm>
            <a:off x="13760280" y="22165560"/>
            <a:ext cx="222336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Results</a:t>
            </a:r>
            <a:endParaRPr b="0" lang="en-US" sz="5400" spc="-1" strike="noStrike">
              <a:solidFill>
                <a:srgbClr val="000000"/>
              </a:solidFill>
              <a:latin typeface="Arial"/>
            </a:endParaRPr>
          </a:p>
        </p:txBody>
      </p:sp>
      <p:sp>
        <p:nvSpPr>
          <p:cNvPr id="86" name="Rectangle 24"/>
          <p:cNvSpPr/>
          <p:nvPr/>
        </p:nvSpPr>
        <p:spPr>
          <a:xfrm>
            <a:off x="1371600" y="30708720"/>
            <a:ext cx="1287756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7" name="TextBox 25"/>
          <p:cNvSpPr/>
          <p:nvPr/>
        </p:nvSpPr>
        <p:spPr>
          <a:xfrm>
            <a:off x="5494680" y="30780360"/>
            <a:ext cx="540144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Lessons Learned</a:t>
            </a:r>
            <a:endParaRPr b="0" lang="en-US" sz="5400" spc="-1" strike="noStrike">
              <a:solidFill>
                <a:srgbClr val="000000"/>
              </a:solidFill>
              <a:latin typeface="Arial"/>
            </a:endParaRPr>
          </a:p>
        </p:txBody>
      </p:sp>
      <p:sp>
        <p:nvSpPr>
          <p:cNvPr id="88" name="TextBox 51"/>
          <p:cNvSpPr/>
          <p:nvPr/>
        </p:nvSpPr>
        <p:spPr>
          <a:xfrm>
            <a:off x="1371600" y="13270680"/>
            <a:ext cx="9192600" cy="8351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600" spc="-1" strike="noStrike">
                <a:solidFill>
                  <a:schemeClr val="dk1"/>
                </a:solidFill>
                <a:latin typeface="Calibri"/>
              </a:rPr>
              <a:t>Key Features: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Display of user position and velocity information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Storage of multiple locations for navigation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Calculation of distance to selected stored positions</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Intuitive user interface with control buttons and LCD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Reduced clock-speed of 4MHz increases battery life </a:t>
            </a:r>
            <a:endParaRPr b="0" lang="en-US" sz="32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3600" spc="-1" strike="noStrike">
                <a:solidFill>
                  <a:schemeClr val="dk1"/>
                </a:solidFill>
                <a:latin typeface="Calibri"/>
              </a:rPr>
              <a:t>The project utilizes the following hardware components: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Arduino microcontroller (ATMega328p)</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HD44780 Controlled 20x4 LCD for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Four buttons for user input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NEO-6M GPS module for positioning</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Power Switch and 9V battery for power management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SD Card and SD Card Adapter Module for non-volatile storage</a:t>
            </a:r>
            <a:endParaRPr b="0" lang="en-US" sz="3200" spc="-1" strike="noStrike">
              <a:solidFill>
                <a:srgbClr val="000000"/>
              </a:solidFill>
              <a:latin typeface="Arial"/>
            </a:endParaRPr>
          </a:p>
        </p:txBody>
      </p:sp>
      <p:sp>
        <p:nvSpPr>
          <p:cNvPr id="89" name="TextBox 71"/>
          <p:cNvSpPr/>
          <p:nvPr/>
        </p:nvSpPr>
        <p:spPr>
          <a:xfrm>
            <a:off x="1371600" y="23289480"/>
            <a:ext cx="11650320" cy="7407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Development began with a detailed preliminary design; making sure that the project would be feasible within the time frame and minimizing problems before they become an issue. Then we developed on a prototype breadboard for rapid software development while the box was being 3D printed. During hardware assembly care was taken to ensure a clean and well-managed inside as users would need to access it in order to change the battery and it makes it easier to trouble shoot when wires/soldering are carefully and thoughtfully managed.</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The WayFindX proves to be a useful and fun-to-use handheld GPS device. In testing, the WayFindX has a position error that matches that of an iPhone and an error in its distance calculation of only about 2 meters in small distances. (This is due to floating point errors introduced by the limitations of the 16-bit ATMega328P). </a:t>
            </a:r>
            <a:endParaRPr b="0" lang="en-US" sz="3200" spc="-1" strike="noStrike">
              <a:solidFill>
                <a:srgbClr val="000000"/>
              </a:solidFill>
              <a:latin typeface="Arial"/>
            </a:endParaRPr>
          </a:p>
        </p:txBody>
      </p:sp>
      <p:sp>
        <p:nvSpPr>
          <p:cNvPr id="90" name="TextBox 98"/>
          <p:cNvSpPr/>
          <p:nvPr/>
        </p:nvSpPr>
        <p:spPr>
          <a:xfrm>
            <a:off x="15316200" y="31716000"/>
            <a:ext cx="12801240" cy="252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proved to be a successful prototype device that in its current state would be a fun device to have on hikes, camping trips, or exploring. We already have ideas for how to improve it: rechargeable battery, seamless  switching between wall-powered/battery powered, adjustable contrast, LED on/off switch for day time power conservation. </a:t>
            </a:r>
            <a:endParaRPr b="0" lang="en-US" sz="3200" spc="-1" strike="noStrike">
              <a:solidFill>
                <a:srgbClr val="000000"/>
              </a:solidFill>
              <a:latin typeface="Arial"/>
            </a:endParaRPr>
          </a:p>
        </p:txBody>
      </p:sp>
      <p:sp>
        <p:nvSpPr>
          <p:cNvPr id="91" name="TextBox 99"/>
          <p:cNvSpPr/>
          <p:nvPr/>
        </p:nvSpPr>
        <p:spPr>
          <a:xfrm>
            <a:off x="14165640" y="29460240"/>
            <a:ext cx="624816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WayFindX at Kinnick Stadium, showing distance to Seamans Center</a:t>
            </a:r>
            <a:endParaRPr b="0" lang="en-US" sz="2800" spc="-1" strike="noStrike">
              <a:solidFill>
                <a:srgbClr val="000000"/>
              </a:solidFill>
              <a:latin typeface="Arial"/>
            </a:endParaRPr>
          </a:p>
        </p:txBody>
      </p:sp>
      <p:pic>
        <p:nvPicPr>
          <p:cNvPr id="92" name="Picture 3" descr=""/>
          <p:cNvPicPr/>
          <p:nvPr/>
        </p:nvPicPr>
        <p:blipFill>
          <a:blip r:embed="rId1"/>
          <a:stretch/>
        </p:blipFill>
        <p:spPr>
          <a:xfrm>
            <a:off x="14719680" y="24799320"/>
            <a:ext cx="4343040" cy="2827440"/>
          </a:xfrm>
          <a:prstGeom prst="rect">
            <a:avLst/>
          </a:prstGeom>
          <a:ln w="0">
            <a:noFill/>
          </a:ln>
        </p:spPr>
      </p:pic>
      <p:sp>
        <p:nvSpPr>
          <p:cNvPr id="93" name="TextBox 106"/>
          <p:cNvSpPr/>
          <p:nvPr/>
        </p:nvSpPr>
        <p:spPr>
          <a:xfrm>
            <a:off x="22471200" y="29784240"/>
            <a:ext cx="6248160" cy="517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Exposed WayFindX device.</a:t>
            </a:r>
            <a:endParaRPr b="0" lang="en-US" sz="2800" spc="-1" strike="noStrike">
              <a:solidFill>
                <a:srgbClr val="000000"/>
              </a:solidFill>
              <a:latin typeface="Arial"/>
            </a:endParaRPr>
          </a:p>
        </p:txBody>
      </p:sp>
      <p:sp>
        <p:nvSpPr>
          <p:cNvPr id="94" name="TextBox 107"/>
          <p:cNvSpPr/>
          <p:nvPr/>
        </p:nvSpPr>
        <p:spPr>
          <a:xfrm>
            <a:off x="1371600" y="31927680"/>
            <a:ext cx="12877560" cy="496764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UART can be thrown off by shaking and electric noise; this can be fixed in software by detecting it and re-initializing UART.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DONT TRY TO GLUE 4 BUTTONS AT ONCE WITH ONLY TWO HANDS! Instead, glue them one at a time.</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Doing string to floating point conversions manually can be thwarted by floating point arithmetic errors. Just use standard libraries for that.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When designing a 3D print, ensure meticulous consideration for every component, leaving ample space for wires and ensuring all elements fit snugly within the same enclosure for seamless integration and optimal functionality.</a:t>
            </a:r>
            <a:endParaRPr b="0" lang="en-US" sz="3200" spc="-1" strike="noStrike">
              <a:solidFill>
                <a:srgbClr val="000000"/>
              </a:solidFill>
              <a:latin typeface="Arial"/>
            </a:endParaRPr>
          </a:p>
        </p:txBody>
      </p:sp>
      <p:sp>
        <p:nvSpPr>
          <p:cNvPr id="95" name="TextBox 108"/>
          <p:cNvSpPr/>
          <p:nvPr/>
        </p:nvSpPr>
        <p:spPr>
          <a:xfrm>
            <a:off x="10744200" y="10972800"/>
            <a:ext cx="7620120" cy="1065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Picture of WayFindX at the Iowa River Trail</a:t>
            </a:r>
            <a:endParaRPr b="0" lang="en-US" sz="3200" spc="-1" strike="noStrike">
              <a:solidFill>
                <a:srgbClr val="000000"/>
              </a:solidFill>
              <a:latin typeface="Arial"/>
            </a:endParaRPr>
          </a:p>
        </p:txBody>
      </p:sp>
      <p:sp>
        <p:nvSpPr>
          <p:cNvPr id="96" name="TextBox 110"/>
          <p:cNvSpPr/>
          <p:nvPr/>
        </p:nvSpPr>
        <p:spPr>
          <a:xfrm>
            <a:off x="1371600" y="8115120"/>
            <a:ext cx="883872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The WayFindX was inspired by the group’s desire to create a useful product with practical applications. It allows for easy distance estimation out in open areas or over long distances where other measuring tools are not feasible. It also could be used to lay a “trail of breadcrumbs.” The user has 10 way points which they can leave behind to find their way back. </a:t>
            </a:r>
            <a:endParaRPr b="0" lang="en-US" sz="3200" spc="-1" strike="noStrike">
              <a:solidFill>
                <a:srgbClr val="000000"/>
              </a:solidFill>
              <a:latin typeface="Arial"/>
            </a:endParaRPr>
          </a:p>
        </p:txBody>
      </p:sp>
      <p:pic>
        <p:nvPicPr>
          <p:cNvPr id="97" name="Picture 5" descr=""/>
          <p:cNvPicPr/>
          <p:nvPr/>
        </p:nvPicPr>
        <p:blipFill>
          <a:blip r:embed="rId2"/>
          <a:stretch/>
        </p:blipFill>
        <p:spPr>
          <a:xfrm>
            <a:off x="13716000" y="8033040"/>
            <a:ext cx="2482560" cy="2482560"/>
          </a:xfrm>
          <a:prstGeom prst="rect">
            <a:avLst/>
          </a:prstGeom>
          <a:ln w="0">
            <a:noFill/>
          </a:ln>
        </p:spPr>
      </p:pic>
      <p:sp>
        <p:nvSpPr>
          <p:cNvPr id="98" name="TextBox 113"/>
          <p:cNvSpPr/>
          <p:nvPr/>
        </p:nvSpPr>
        <p:spPr>
          <a:xfrm>
            <a:off x="18821520" y="7657920"/>
            <a:ext cx="937224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also allows users to answer the age-old question: “I wonder how far it is from here to ___?” Additionally, the STAT mode gives users the capability to nerd out about the GPS GNSS Constellation; letting them monitor their HDOP, the number of Svs used in their PVT solution, their ground speed, their altitude, and UTC time in seconds. </a:t>
            </a:r>
            <a:endParaRPr b="0" lang="en-US" sz="3200" spc="-1" strike="noStrike">
              <a:solidFill>
                <a:srgbClr val="000000"/>
              </a:solidFill>
              <a:latin typeface="Arial"/>
            </a:endParaRPr>
          </a:p>
        </p:txBody>
      </p:sp>
      <p:sp>
        <p:nvSpPr>
          <p:cNvPr id="99" name="Rectangle 115"/>
          <p:cNvSpPr/>
          <p:nvPr/>
        </p:nvSpPr>
        <p:spPr>
          <a:xfrm>
            <a:off x="15316200" y="30708720"/>
            <a:ext cx="1280124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0" name="TextBox 116"/>
          <p:cNvSpPr/>
          <p:nvPr/>
        </p:nvSpPr>
        <p:spPr>
          <a:xfrm>
            <a:off x="18817560" y="30780360"/>
            <a:ext cx="579888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Conclusion</a:t>
            </a:r>
            <a:endParaRPr b="0" lang="en-US" sz="5400" spc="-1" strike="noStrike">
              <a:solidFill>
                <a:srgbClr val="000000"/>
              </a:solidFill>
              <a:latin typeface="Arial"/>
            </a:endParaRPr>
          </a:p>
        </p:txBody>
      </p:sp>
      <p:cxnSp>
        <p:nvCxnSpPr>
          <p:cNvPr id="101" name="Straight Connector 63"/>
          <p:cNvCxnSpPr/>
          <p:nvPr/>
        </p:nvCxnSpPr>
        <p:spPr>
          <a:xfrm>
            <a:off x="457200" y="37391760"/>
            <a:ext cx="28194120" cy="360"/>
          </a:xfrm>
          <a:prstGeom prst="straightConnector1">
            <a:avLst/>
          </a:prstGeom>
          <a:ln w="25400">
            <a:solidFill>
              <a:srgbClr val="000000"/>
            </a:solidFill>
            <a:round/>
          </a:ln>
        </p:spPr>
      </p:cxnSp>
      <p:pic>
        <p:nvPicPr>
          <p:cNvPr id="102" name="Picture 2" descr=""/>
          <p:cNvPicPr/>
          <p:nvPr/>
        </p:nvPicPr>
        <p:blipFill>
          <a:blip r:embed="rId3"/>
          <a:stretch/>
        </p:blipFill>
        <p:spPr>
          <a:xfrm>
            <a:off x="1981080" y="1274760"/>
            <a:ext cx="2912040" cy="1732680"/>
          </a:xfrm>
          <a:prstGeom prst="rect">
            <a:avLst/>
          </a:prstGeom>
          <a:ln w="0">
            <a:noFill/>
          </a:ln>
        </p:spPr>
      </p:pic>
      <p:sp>
        <p:nvSpPr>
          <p:cNvPr id="103" name="Rectangle 102"/>
          <p:cNvSpPr/>
          <p:nvPr/>
        </p:nvSpPr>
        <p:spPr>
          <a:xfrm>
            <a:off x="15312240" y="34342560"/>
            <a:ext cx="12801240" cy="106632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104" name="TextBox 104"/>
          <p:cNvSpPr/>
          <p:nvPr/>
        </p:nvSpPr>
        <p:spPr>
          <a:xfrm>
            <a:off x="17899200" y="34425720"/>
            <a:ext cx="747504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References (If Needed)</a:t>
            </a:r>
            <a:endParaRPr b="0" lang="en-US" sz="5400" spc="-1" strike="noStrike">
              <a:solidFill>
                <a:srgbClr val="000000"/>
              </a:solidFill>
              <a:latin typeface="Arial"/>
            </a:endParaRPr>
          </a:p>
        </p:txBody>
      </p:sp>
      <p:sp>
        <p:nvSpPr>
          <p:cNvPr id="105" name="TextBox 105"/>
          <p:cNvSpPr/>
          <p:nvPr/>
        </p:nvSpPr>
        <p:spPr>
          <a:xfrm>
            <a:off x="15311880" y="35450640"/>
            <a:ext cx="12801240" cy="399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Special thank you to: </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Peter Fluery for the use of his LCD and UART libraries</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RJH from University of Texas at Dallas for his guide on interfacing with an SD card via SPI</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p:txBody>
      </p:sp>
      <p:pic>
        <p:nvPicPr>
          <p:cNvPr id="106" name="" descr=""/>
          <p:cNvPicPr/>
          <p:nvPr/>
        </p:nvPicPr>
        <p:blipFill>
          <a:blip r:embed="rId4">
            <a:extLst>
              <a:ext uri="{96DAC541-7B7A-43D3-8B79-37D633B846F1}">
                <asvg:svgBlip xmlns:asvg="http://schemas.microsoft.com/office/drawing/2016/SVG/main" r:embed="rId5"/>
              </a:ext>
            </a:extLst>
          </a:blip>
          <a:stretch/>
        </p:blipFill>
        <p:spPr>
          <a:xfrm>
            <a:off x="18853200" y="12139200"/>
            <a:ext cx="12573000" cy="12573000"/>
          </a:xfrm>
          <a:prstGeom prst="rect">
            <a:avLst/>
          </a:prstGeom>
          <a:ln w="0">
            <a:noFill/>
          </a:ln>
        </p:spPr>
      </p:pic>
      <p:sp>
        <p:nvSpPr>
          <p:cNvPr id="107" name="TextBox 112"/>
          <p:cNvSpPr/>
          <p:nvPr/>
        </p:nvSpPr>
        <p:spPr>
          <a:xfrm>
            <a:off x="20173680" y="21691440"/>
            <a:ext cx="8440920" cy="5781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Hardware Schematic Overview.</a:t>
            </a:r>
            <a:endParaRPr b="0" lang="en-US" sz="3200" spc="-1" strike="noStrike">
              <a:solidFill>
                <a:srgbClr val="000000"/>
              </a:solidFill>
              <a:latin typeface="Arial"/>
            </a:endParaRPr>
          </a:p>
        </p:txBody>
      </p:sp>
      <p:sp>
        <p:nvSpPr>
          <p:cNvPr id="108" name=""/>
          <p:cNvSpPr/>
          <p:nvPr/>
        </p:nvSpPr>
        <p:spPr>
          <a:xfrm>
            <a:off x="19202400" y="13258800"/>
            <a:ext cx="9756000" cy="855864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pic>
        <p:nvPicPr>
          <p:cNvPr id="109" name="" descr=""/>
          <p:cNvPicPr/>
          <p:nvPr/>
        </p:nvPicPr>
        <p:blipFill>
          <a:blip r:embed="rId6"/>
          <a:srcRect l="0" t="35713" r="1587" b="0"/>
          <a:stretch/>
        </p:blipFill>
        <p:spPr>
          <a:xfrm>
            <a:off x="21596760" y="23509800"/>
            <a:ext cx="7264440" cy="6327000"/>
          </a:xfrm>
          <a:prstGeom prst="rect">
            <a:avLst/>
          </a:prstGeom>
          <a:ln w="0">
            <a:noFill/>
          </a:ln>
        </p:spPr>
      </p:pic>
      <p:sp>
        <p:nvSpPr>
          <p:cNvPr id="110" name="TextBox 1"/>
          <p:cNvSpPr/>
          <p:nvPr/>
        </p:nvSpPr>
        <p:spPr>
          <a:xfrm>
            <a:off x="11929680" y="21655440"/>
            <a:ext cx="6477120" cy="5781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Software Flow Overview</a:t>
            </a:r>
            <a:endParaRPr b="0" lang="en-US" sz="3200" spc="-1" strike="noStrike">
              <a:solidFill>
                <a:srgbClr val="000000"/>
              </a:solidFill>
              <a:latin typeface="Arial"/>
            </a:endParaRPr>
          </a:p>
        </p:txBody>
      </p:sp>
      <p:sp>
        <p:nvSpPr>
          <p:cNvPr id="111" name=""/>
          <p:cNvSpPr/>
          <p:nvPr/>
        </p:nvSpPr>
        <p:spPr>
          <a:xfrm>
            <a:off x="10564200" y="13258800"/>
            <a:ext cx="8467200" cy="855864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endParaRPr b="0" lang="en-US" sz="1800" spc="-1" strike="noStrike">
              <a:solidFill>
                <a:srgbClr val="000000"/>
              </a:solidFill>
              <a:latin typeface="Arial"/>
            </a:endParaRPr>
          </a:p>
        </p:txBody>
      </p:sp>
      <p:pic>
        <p:nvPicPr>
          <p:cNvPr id="112" name="" descr=""/>
          <p:cNvPicPr/>
          <p:nvPr/>
        </p:nvPicPr>
        <p:blipFill>
          <a:blip r:embed="rId7">
            <a:extLst>
              <a:ext uri="{96DAC541-7B7A-43D3-8B79-37D633B846F1}">
                <asvg:svgBlip xmlns:asvg="http://schemas.microsoft.com/office/drawing/2016/SVG/main" r:embed="rId8"/>
              </a:ext>
            </a:extLst>
          </a:blip>
          <a:stretch/>
        </p:blipFill>
        <p:spPr>
          <a:xfrm>
            <a:off x="10731600" y="12887280"/>
            <a:ext cx="8299800" cy="93146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ae3a545-2871-4a43-a7d7-0c923a8de3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16C261AF42874F9ABA3E99D3088C4D" ma:contentTypeVersion="16" ma:contentTypeDescription="Create a new document." ma:contentTypeScope="" ma:versionID="2c8fb28c8ee4b3be8eeee7325d3f46f4">
  <xsd:schema xmlns:xsd="http://www.w3.org/2001/XMLSchema" xmlns:xs="http://www.w3.org/2001/XMLSchema" xmlns:p="http://schemas.microsoft.com/office/2006/metadata/properties" xmlns:ns3="4ae3a545-2871-4a43-a7d7-0c923a8de308" xmlns:ns4="2a3c5dcf-41c3-41b9-9ec4-1c7cec18d57d" targetNamespace="http://schemas.microsoft.com/office/2006/metadata/properties" ma:root="true" ma:fieldsID="1391f882f2c0253a5dac330e2c25fa91" ns3:_="" ns4:_="">
    <xsd:import namespace="4ae3a545-2871-4a43-a7d7-0c923a8de308"/>
    <xsd:import namespace="2a3c5dcf-41c3-41b9-9ec4-1c7cec18d57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3a545-2871-4a43-a7d7-0c923a8de3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3c5dcf-41c3-41b9-9ec4-1c7cec18d5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B49A31-A86C-42FA-A019-7E3C41E16FA8}">
  <ds:schemaRefs>
    <ds:schemaRef ds:uri="2a3c5dcf-41c3-41b9-9ec4-1c7cec18d57d"/>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 ds:uri="4ae3a545-2871-4a43-a7d7-0c923a8de308"/>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72D0D50-FF76-4343-AF80-AF921BD74E86}">
  <ds:schemaRefs>
    <ds:schemaRef ds:uri="http://schemas.microsoft.com/sharepoint/v3/contenttype/forms"/>
  </ds:schemaRefs>
</ds:datastoreItem>
</file>

<file path=customXml/itemProps3.xml><?xml version="1.0" encoding="utf-8"?>
<ds:datastoreItem xmlns:ds="http://schemas.openxmlformats.org/officeDocument/2006/customXml" ds:itemID="{4C1DB7DF-C394-4598-859E-F7CF5B97A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3a545-2871-4a43-a7d7-0c923a8de308"/>
    <ds:schemaRef ds:uri="2a3c5dcf-41c3-41b9-9ec4-1c7cec18d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209</TotalTime>
  <Application>LibreOffice/24.2.2.2$Windows_X86_64 LibreOffice_project/d56cc158d8a96260b836f100ef4b4ef25d6f1a01</Application>
  <AppVersion>15.0000</AppVersion>
  <Words>769</Words>
  <Paragraphs>54</Paragraphs>
  <Company>IIHR - Hydroscience &amp; Engineering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2012-04-27T11:49:47Z</dcterms:created>
  <dc:creator>Anton Kruger</dc:creator>
  <dc:description/>
  <dc:language>en-US</dc:language>
  <cp:lastModifiedBy/>
  <dcterms:modified xsi:type="dcterms:W3CDTF">2024-04-28T01:54:42Z</dcterms:modified>
  <cp:revision>25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0x0101006916C261AF42874F9ABA3E99D3088C4D</vt:lpwstr>
  </property>
  <property fmtid="{D5CDD505-2E9C-101B-9397-08002B2CF9AE}" pid="3" name="Notes">
    <vt:i4>1</vt:i4>
  </property>
  <property fmtid="{D5CDD505-2E9C-101B-9397-08002B2CF9AE}" pid="4" name="PresentationFormat">
    <vt:lpwstr>Custom</vt:lpwstr>
  </property>
  <property fmtid="{D5CDD505-2E9C-101B-9397-08002B2CF9AE}" pid="5" name="Slides">
    <vt:i4>1</vt:i4>
  </property>
</Properties>
</file>